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embedTrueTypeFonts="1" saveSubsetFonts="1">
  <p:sldMasterIdLst>
    <p:sldMasterId id="2147483648" r:id="rId1"/>
  </p:sldMasterIdLst>
  <p:notesMasterIdLst>
    <p:notesMasterId r:id="rId9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8288000" cy="10287000"/>
  <p:notesSz cx="6858000" cy="9144000"/>
  <p:embeddedFontLst>
    <p:embeddedFont>
      <p:font typeface="Arial Bold" panose="020B0604020202020204" charset="0"/>
      <p:regular r:id="rId10"/>
    </p:embeddedFont>
    <p:embeddedFont>
      <p:font typeface="Calibri (MS)" panose="020B0604020202020204" charset="0"/>
      <p:regular r:id="rId1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70" d="100"/>
          <a:sy n="70" d="100"/>
        </p:scale>
        <p:origin x="774" y="8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font" Target="fonts/font2.fntdata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font" Target="fonts/font1.fntdata"/><Relationship Id="rId4" Type="http://schemas.openxmlformats.org/officeDocument/2006/relationships/slide" Target="slides/slide3.xml"/><Relationship Id="rId9" Type="http://schemas.openxmlformats.org/officeDocument/2006/relationships/notesMaster" Target="notesMasters/notesMaster1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8DDFBA2-7AFD-4214-A035-9E102DA51298}" type="datetimeFigureOut">
              <a:rPr lang="pt-BR" smtClean="0"/>
              <a:t>24/09/2026</a:t>
            </a:fld>
            <a:endParaRPr lang="pt-BR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409FC63-DC08-40A1-A726-CBD507295E93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6050724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A3F5E6-FF06-4555-A4B5-EFA3FB54EBBB}" type="datetime1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68DC08-69F6-4281-9B96-DB5FC3A7DD09}" type="datetime1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F88770-9C9A-4A31-9A44-5DDB7FC494F8}" type="datetime1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89864C-621A-4592-86D9-C086044B2476}" type="datetime1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3C2BD06-ACC0-41AF-A102-68053C29D718}" type="datetime1">
              <a:rPr lang="en-US" smtClean="0"/>
              <a:t>9/24/2026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19377D-7140-4521-9528-200BA6B4AB5A}" type="datetime1">
              <a:rPr lang="en-US" smtClean="0"/>
              <a:t>9/24/2026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0431FF-8163-4342-84B2-53BF884B3D18}" type="datetime1">
              <a:rPr lang="en-US" smtClean="0"/>
              <a:t>9/24/2026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2FF6D1-D80A-4F91-B0D1-D7F2624E3D9E}" type="datetime1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9087465-CF49-4B8C-A6DF-FA3AD03F2530}" type="datetime1">
              <a:rPr lang="en-US" smtClean="0"/>
              <a:t>9/24/2026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BBEBF2-5C35-419B-8C40-F496BCC0E2C9}" type="datetime1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E219307-945C-45DD-801B-2B7B7C204291}" type="datetime1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0EAA641-A3B3-4F75-93B0-4E47537B0BCC}" type="datetime1">
              <a:rPr lang="en-US" smtClean="0"/>
              <a:t>9/24/2026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‹nº›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3"/>
          <p:cNvGrpSpPr/>
          <p:nvPr/>
        </p:nvGrpSpPr>
        <p:grpSpPr>
          <a:xfrm>
            <a:off x="1074243" y="7199713"/>
            <a:ext cx="16478288" cy="2322654"/>
            <a:chOff x="0" y="0"/>
            <a:chExt cx="21971051" cy="3096872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21971048" cy="3096877"/>
            </a:xfrm>
            <a:custGeom>
              <a:avLst/>
              <a:gdLst/>
              <a:ahLst/>
              <a:cxnLst/>
              <a:rect l="l" t="t" r="r" b="b"/>
              <a:pathLst>
                <a:path w="21971048" h="3096877">
                  <a:moveTo>
                    <a:pt x="0" y="0"/>
                  </a:moveTo>
                  <a:lnTo>
                    <a:pt x="21971048" y="0"/>
                  </a:lnTo>
                  <a:lnTo>
                    <a:pt x="21971048" y="3096877"/>
                  </a:lnTo>
                  <a:lnTo>
                    <a:pt x="0" y="3096877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36474" b="-140001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0" y="-38100"/>
              <a:ext cx="21971051" cy="3134972"/>
            </a:xfrm>
            <a:prstGeom prst="rect">
              <a:avLst/>
            </a:prstGeom>
          </p:spPr>
          <p:txBody>
            <a:bodyPr lIns="0" tIns="0" rIns="0" bIns="0" rtlCol="0" anchor="ctr"/>
            <a:lstStyle/>
            <a:p>
              <a:pPr algn="r">
                <a:lnSpc>
                  <a:spcPts val="3304"/>
                </a:lnSpc>
              </a:pPr>
              <a:r>
                <a:rPr lang="en-US" sz="3059" spc="-1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Bibiana Vieira (bbvieira@ueg.br)</a:t>
              </a:r>
            </a:p>
            <a:p>
              <a:pPr algn="r">
                <a:lnSpc>
                  <a:spcPts val="3304"/>
                </a:lnSpc>
              </a:pPr>
              <a:r>
                <a:rPr lang="en-US" sz="3059" spc="-1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Belonísia Itamar (belomar@gmail.com)</a:t>
              </a:r>
            </a:p>
            <a:p>
              <a:pPr algn="r">
                <a:lnSpc>
                  <a:spcPts val="3304"/>
                </a:lnSpc>
              </a:pPr>
              <a:r>
                <a:rPr lang="en-US" sz="3059" spc="-1">
                  <a:solidFill>
                    <a:srgbClr val="000000"/>
                  </a:solidFill>
                  <a:latin typeface="Calibri (MS)"/>
                  <a:ea typeface="Calibri (MS)"/>
                  <a:cs typeface="Calibri (MS)"/>
                  <a:sym typeface="Calibri (MS)"/>
                </a:rPr>
                <a:t>Severo Tobias Júnior (severotjr@hotmail.com)</a:t>
              </a:r>
            </a:p>
          </p:txBody>
        </p:sp>
      </p:grpSp>
      <p:grpSp>
        <p:nvGrpSpPr>
          <p:cNvPr id="26" name="Group 26"/>
          <p:cNvGrpSpPr/>
          <p:nvPr/>
        </p:nvGrpSpPr>
        <p:grpSpPr>
          <a:xfrm>
            <a:off x="1119752" y="2739761"/>
            <a:ext cx="16139548" cy="1900626"/>
            <a:chOff x="0" y="0"/>
            <a:chExt cx="21741412" cy="256031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21741408" cy="2560312"/>
            </a:xfrm>
            <a:custGeom>
              <a:avLst/>
              <a:gdLst/>
              <a:ahLst/>
              <a:cxnLst/>
              <a:rect l="l" t="t" r="r" b="b"/>
              <a:pathLst>
                <a:path w="21741408" h="2560312">
                  <a:moveTo>
                    <a:pt x="0" y="0"/>
                  </a:moveTo>
                  <a:lnTo>
                    <a:pt x="21741408" y="0"/>
                  </a:lnTo>
                  <a:lnTo>
                    <a:pt x="21741408" y="2560312"/>
                  </a:lnTo>
                  <a:lnTo>
                    <a:pt x="0" y="2560312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110660" r="-1858" b="-126411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47625"/>
              <a:ext cx="21741412" cy="2512689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ctr">
                <a:lnSpc>
                  <a:spcPts val="6479"/>
                </a:lnSpc>
              </a:pPr>
              <a:r>
                <a:rPr lang="en-US" sz="5999" b="1" spc="-37">
                  <a:solidFill>
                    <a:srgbClr val="9840AC"/>
                  </a:solidFill>
                  <a:latin typeface="Arial Bold"/>
                  <a:ea typeface="Arial Bold"/>
                  <a:cs typeface="Arial Bold"/>
                  <a:sym typeface="Arial Bold"/>
                </a:rPr>
                <a:t>TÍTULO DO TRABALHO</a:t>
              </a:r>
              <a:r>
                <a:rPr lang="en-US" sz="5999" spc="-37">
                  <a:solidFill>
                    <a:srgbClr val="9840AC"/>
                  </a:solidFill>
                  <a:latin typeface="Arial"/>
                  <a:ea typeface="Arial"/>
                  <a:cs typeface="Arial"/>
                  <a:sym typeface="Arial"/>
                </a:rPr>
                <a:t> </a:t>
              </a:r>
            </a:p>
          </p:txBody>
        </p:sp>
      </p:grpSp>
      <p:sp>
        <p:nvSpPr>
          <p:cNvPr id="32" name="Espaço Reservado para Número de Slide 31">
            <a:extLst>
              <a:ext uri="{FF2B5EF4-FFF2-40B4-BE49-F238E27FC236}">
                <a16:creationId xmlns:a16="http://schemas.microsoft.com/office/drawing/2014/main" id="{0FF4FD0D-7C95-E386-99D9-6037F664A4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1</a:t>
            </a:fld>
            <a:endParaRPr 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32093" y="1547743"/>
            <a:ext cx="16478288" cy="1138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4"/>
              </a:lnSpc>
            </a:pPr>
            <a:r>
              <a:rPr lang="en-US" sz="4059" spc="-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Apresentar a visão geral do trabalho/pesquisa, destacando a temática a ser trabalhada.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03637" y="378967"/>
            <a:ext cx="16609076" cy="1026354"/>
            <a:chOff x="0" y="0"/>
            <a:chExt cx="22145434" cy="136847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430" cy="1368469"/>
            </a:xfrm>
            <a:custGeom>
              <a:avLst/>
              <a:gdLst/>
              <a:ahLst/>
              <a:cxnLst/>
              <a:rect l="l" t="t" r="r" b="b"/>
              <a:pathLst>
                <a:path w="22145430" h="1368469">
                  <a:moveTo>
                    <a:pt x="0" y="0"/>
                  </a:moveTo>
                  <a:lnTo>
                    <a:pt x="22145430" y="0"/>
                  </a:lnTo>
                  <a:lnTo>
                    <a:pt x="22145430" y="1368469"/>
                  </a:lnTo>
                  <a:lnTo>
                    <a:pt x="0" y="13684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7496" b="-283142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38100"/>
              <a:ext cx="22145434" cy="1330372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5391"/>
                </a:lnSpc>
              </a:pPr>
              <a:r>
                <a:rPr lang="en-US" sz="4992" b="1" spc="-31">
                  <a:solidFill>
                    <a:srgbClr val="9840AC"/>
                  </a:solidFill>
                  <a:latin typeface="Arial Bold"/>
                  <a:ea typeface="Arial Bold"/>
                  <a:cs typeface="Arial Bold"/>
                  <a:sym typeface="Arial Bold"/>
                </a:rPr>
                <a:t>INTRODUÇÃO </a:t>
              </a:r>
            </a:p>
          </p:txBody>
        </p:sp>
      </p:grpSp>
      <p:sp>
        <p:nvSpPr>
          <p:cNvPr id="15" name="Espaço Reservado para Número de Slide 14">
            <a:extLst>
              <a:ext uri="{FF2B5EF4-FFF2-40B4-BE49-F238E27FC236}">
                <a16:creationId xmlns:a16="http://schemas.microsoft.com/office/drawing/2014/main" id="{1E7B6816-DDC6-F03A-0ADA-AB4EAE85B5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8600" y="9542908"/>
            <a:ext cx="2133600" cy="365125"/>
          </a:xfrm>
        </p:spPr>
        <p:txBody>
          <a:bodyPr/>
          <a:lstStyle/>
          <a:p>
            <a:pPr algn="l"/>
            <a:fld id="{B6F15528-21DE-4FAA-801E-634DDDAF4B2B}" type="slidenum">
              <a:rPr lang="en-US" sz="2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2</a:t>
            </a:fld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389408" y="1674764"/>
            <a:ext cx="16478288" cy="585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4"/>
              </a:lnSpc>
            </a:pPr>
            <a:r>
              <a:rPr lang="en-US" sz="4059" spc="-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Destacar os objetivos do trabalho de forma clara. 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389408" y="502492"/>
            <a:ext cx="16609076" cy="1052416"/>
            <a:chOff x="0" y="0"/>
            <a:chExt cx="22145434" cy="1403221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430" cy="1403218"/>
            </a:xfrm>
            <a:custGeom>
              <a:avLst/>
              <a:gdLst/>
              <a:ahLst/>
              <a:cxnLst/>
              <a:rect l="l" t="t" r="r" b="b"/>
              <a:pathLst>
                <a:path w="22145430" h="1403218">
                  <a:moveTo>
                    <a:pt x="0" y="0"/>
                  </a:moveTo>
                  <a:lnTo>
                    <a:pt x="22145430" y="0"/>
                  </a:lnTo>
                  <a:lnTo>
                    <a:pt x="22145430" y="1403218"/>
                  </a:lnTo>
                  <a:lnTo>
                    <a:pt x="0" y="1403218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1367" b="-273654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38100"/>
              <a:ext cx="22145434" cy="1365121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5499"/>
                </a:lnSpc>
              </a:pPr>
              <a:r>
                <a:rPr lang="en-US" sz="5092" b="1" spc="-32">
                  <a:solidFill>
                    <a:srgbClr val="9840AC"/>
                  </a:solidFill>
                  <a:latin typeface="Arial Bold"/>
                  <a:ea typeface="Arial Bold"/>
                  <a:cs typeface="Arial Bold"/>
                  <a:sym typeface="Arial Bold"/>
                </a:rPr>
                <a:t>OBJETIVOS </a:t>
              </a:r>
            </a:p>
          </p:txBody>
        </p:sp>
      </p:grpSp>
      <p:sp>
        <p:nvSpPr>
          <p:cNvPr id="16" name="Espaço Reservado para Número de Slide 14">
            <a:extLst>
              <a:ext uri="{FF2B5EF4-FFF2-40B4-BE49-F238E27FC236}">
                <a16:creationId xmlns:a16="http://schemas.microsoft.com/office/drawing/2014/main" id="{D3B79EFF-305B-FB93-687A-18CBC0825B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8600" y="9542908"/>
            <a:ext cx="2133600" cy="365125"/>
          </a:xfrm>
        </p:spPr>
        <p:txBody>
          <a:bodyPr/>
          <a:lstStyle/>
          <a:p>
            <a:pPr algn="l"/>
            <a:fld id="{B6F15528-21DE-4FAA-801E-634DDDAF4B2B}" type="slidenum">
              <a:rPr lang="en-US" sz="2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3</a:t>
            </a:fld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69030" y="1532998"/>
            <a:ext cx="16478288" cy="11381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4"/>
              </a:lnSpc>
            </a:pPr>
            <a:r>
              <a:rPr lang="en-US" sz="4059" spc="-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Apresentar de forma objetiva a metodologia ou métodos de abordagem da pesquisa e suas fontes.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03637" y="378967"/>
            <a:ext cx="16609076" cy="1026354"/>
            <a:chOff x="0" y="0"/>
            <a:chExt cx="22145434" cy="136847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430" cy="1368469"/>
            </a:xfrm>
            <a:custGeom>
              <a:avLst/>
              <a:gdLst/>
              <a:ahLst/>
              <a:cxnLst/>
              <a:rect l="l" t="t" r="r" b="b"/>
              <a:pathLst>
                <a:path w="22145430" h="1368469">
                  <a:moveTo>
                    <a:pt x="0" y="0"/>
                  </a:moveTo>
                  <a:lnTo>
                    <a:pt x="22145430" y="0"/>
                  </a:lnTo>
                  <a:lnTo>
                    <a:pt x="22145430" y="1368469"/>
                  </a:lnTo>
                  <a:lnTo>
                    <a:pt x="0" y="13684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7496" b="-283142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38100"/>
              <a:ext cx="22145434" cy="1330372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5391"/>
                </a:lnSpc>
              </a:pPr>
              <a:r>
                <a:rPr lang="en-US" sz="4992" b="1" spc="-31">
                  <a:solidFill>
                    <a:srgbClr val="9840AC"/>
                  </a:solidFill>
                  <a:latin typeface="Arial Bold"/>
                  <a:ea typeface="Arial Bold"/>
                  <a:cs typeface="Arial Bold"/>
                  <a:sym typeface="Arial Bold"/>
                </a:rPr>
                <a:t>MATERIAL E MÉTODOS</a:t>
              </a:r>
            </a:p>
          </p:txBody>
        </p:sp>
      </p:grpSp>
      <p:sp>
        <p:nvSpPr>
          <p:cNvPr id="16" name="Espaço Reservado para Número de Slide 14">
            <a:extLst>
              <a:ext uri="{FF2B5EF4-FFF2-40B4-BE49-F238E27FC236}">
                <a16:creationId xmlns:a16="http://schemas.microsoft.com/office/drawing/2014/main" id="{99559E1A-3342-F1C8-4075-E3AEDEB8A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8600" y="9542908"/>
            <a:ext cx="2133600" cy="365125"/>
          </a:xfrm>
        </p:spPr>
        <p:txBody>
          <a:bodyPr/>
          <a:lstStyle/>
          <a:p>
            <a:pPr algn="l"/>
            <a:fld id="{B6F15528-21DE-4FAA-801E-634DDDAF4B2B}" type="slidenum">
              <a:rPr lang="en-US" sz="2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4</a:t>
            </a:fld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69030" y="1433896"/>
            <a:ext cx="16478288" cy="224309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4"/>
              </a:lnSpc>
            </a:pPr>
            <a:r>
              <a:rPr lang="en-US" sz="4059" spc="-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Principais resultados obtidos. Espaço para apresentação de dados, gráficos, tabelas e/ou imagens que auxiliem na apresentação do trabalho/pesquisa. As imagens, gráficos ou outras fontes apresentadas devem ser referenciadas e apresentar legendas.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03637" y="378967"/>
            <a:ext cx="16609076" cy="1026354"/>
            <a:chOff x="0" y="0"/>
            <a:chExt cx="22145434" cy="136847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430" cy="1368469"/>
            </a:xfrm>
            <a:custGeom>
              <a:avLst/>
              <a:gdLst/>
              <a:ahLst/>
              <a:cxnLst/>
              <a:rect l="l" t="t" r="r" b="b"/>
              <a:pathLst>
                <a:path w="22145430" h="1368469">
                  <a:moveTo>
                    <a:pt x="0" y="0"/>
                  </a:moveTo>
                  <a:lnTo>
                    <a:pt x="22145430" y="0"/>
                  </a:lnTo>
                  <a:lnTo>
                    <a:pt x="22145430" y="1368469"/>
                  </a:lnTo>
                  <a:lnTo>
                    <a:pt x="0" y="13684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7496" b="-283142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38100"/>
              <a:ext cx="22145434" cy="1330372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5391"/>
                </a:lnSpc>
              </a:pPr>
              <a:r>
                <a:rPr lang="en-US" sz="4992" b="1" spc="-31">
                  <a:solidFill>
                    <a:srgbClr val="9840AC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RESULTADOS E DISCUSSÃO </a:t>
              </a:r>
            </a:p>
          </p:txBody>
        </p:sp>
      </p:grpSp>
      <p:sp>
        <p:nvSpPr>
          <p:cNvPr id="16" name="Espaço Reservado para Número de Slide 14">
            <a:extLst>
              <a:ext uri="{FF2B5EF4-FFF2-40B4-BE49-F238E27FC236}">
                <a16:creationId xmlns:a16="http://schemas.microsoft.com/office/drawing/2014/main" id="{01B64663-ED21-44CE-0FAF-4B86612DBA0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8600" y="9542908"/>
            <a:ext cx="2133600" cy="365125"/>
          </a:xfrm>
        </p:spPr>
        <p:txBody>
          <a:bodyPr/>
          <a:lstStyle/>
          <a:p>
            <a:pPr algn="l"/>
            <a:fld id="{B6F15528-21DE-4FAA-801E-634DDDAF4B2B}" type="slidenum">
              <a:rPr lang="en-US" sz="2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5</a:t>
            </a:fld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03637" y="1532998"/>
            <a:ext cx="16478288" cy="27955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4"/>
              </a:lnSpc>
            </a:pPr>
            <a:r>
              <a:rPr lang="en-US" sz="405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Principais apontamentos sobre o trabalho/pesquisa apresentado.</a:t>
            </a:r>
          </a:p>
          <a:p>
            <a:pPr algn="l">
              <a:lnSpc>
                <a:spcPts val="4384"/>
              </a:lnSpc>
            </a:pPr>
            <a:endParaRPr lang="en-US" sz="405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  <a:p>
            <a:pPr algn="l">
              <a:lnSpc>
                <a:spcPts val="4384"/>
              </a:lnSpc>
            </a:pPr>
            <a:r>
              <a:rPr lang="en-US" sz="4059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OPCIONAL: Caso o/a discente queira, adicionar slide de agradecimentos, mencionado ser beneficário de modalidade de bolsa. </a:t>
            </a:r>
          </a:p>
          <a:p>
            <a:pPr algn="l">
              <a:lnSpc>
                <a:spcPts val="4384"/>
              </a:lnSpc>
            </a:pPr>
            <a:endParaRPr lang="en-US" sz="4059">
              <a:solidFill>
                <a:srgbClr val="000000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grpSp>
        <p:nvGrpSpPr>
          <p:cNvPr id="3" name="Group 3"/>
          <p:cNvGrpSpPr/>
          <p:nvPr/>
        </p:nvGrpSpPr>
        <p:grpSpPr>
          <a:xfrm>
            <a:off x="403637" y="378967"/>
            <a:ext cx="16609076" cy="1026354"/>
            <a:chOff x="0" y="0"/>
            <a:chExt cx="22145434" cy="136847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430" cy="1368469"/>
            </a:xfrm>
            <a:custGeom>
              <a:avLst/>
              <a:gdLst/>
              <a:ahLst/>
              <a:cxnLst/>
              <a:rect l="l" t="t" r="r" b="b"/>
              <a:pathLst>
                <a:path w="22145430" h="1368469">
                  <a:moveTo>
                    <a:pt x="0" y="0"/>
                  </a:moveTo>
                  <a:lnTo>
                    <a:pt x="22145430" y="0"/>
                  </a:lnTo>
                  <a:lnTo>
                    <a:pt x="22145430" y="1368469"/>
                  </a:lnTo>
                  <a:lnTo>
                    <a:pt x="0" y="13684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7496" b="-283142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38100"/>
              <a:ext cx="22145434" cy="1330372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5391"/>
                </a:lnSpc>
              </a:pPr>
              <a:r>
                <a:rPr lang="en-US" sz="4992" b="1" spc="-31">
                  <a:solidFill>
                    <a:srgbClr val="9840AC"/>
                  </a:solidFill>
                  <a:latin typeface="Arial Bold"/>
                  <a:ea typeface="Arial Bold"/>
                  <a:cs typeface="Arial Bold"/>
                  <a:sym typeface="Arial Bold"/>
                </a:rPr>
                <a:t>CONSIDERAÇÕES FINAIS </a:t>
              </a:r>
            </a:p>
          </p:txBody>
        </p:sp>
      </p:grpSp>
      <p:sp>
        <p:nvSpPr>
          <p:cNvPr id="16" name="Espaço Reservado para Número de Slide 14">
            <a:extLst>
              <a:ext uri="{FF2B5EF4-FFF2-40B4-BE49-F238E27FC236}">
                <a16:creationId xmlns:a16="http://schemas.microsoft.com/office/drawing/2014/main" id="{DB7DBEF0-75E9-5CEC-3367-B04AA4C6D3C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8600" y="9542908"/>
            <a:ext cx="2133600" cy="365125"/>
          </a:xfrm>
        </p:spPr>
        <p:txBody>
          <a:bodyPr/>
          <a:lstStyle/>
          <a:p>
            <a:pPr algn="l"/>
            <a:fld id="{B6F15528-21DE-4FAA-801E-634DDDAF4B2B}" type="slidenum">
              <a:rPr lang="en-US" sz="2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6</a:t>
            </a:fld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469030" y="1577234"/>
            <a:ext cx="16478288" cy="5857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384"/>
              </a:lnSpc>
            </a:pPr>
            <a:r>
              <a:rPr lang="en-US" sz="4059" spc="-1">
                <a:solidFill>
                  <a:srgbClr val="000000"/>
                </a:solidFill>
                <a:latin typeface="Arial"/>
                <a:ea typeface="Arial"/>
                <a:cs typeface="Arial"/>
                <a:sym typeface="Arial"/>
              </a:rPr>
              <a:t>Principais referências bibliográficas citadas e/ou consultadas.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403637" y="378967"/>
            <a:ext cx="16609076" cy="1026354"/>
            <a:chOff x="0" y="0"/>
            <a:chExt cx="22145434" cy="1368472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22145430" cy="1368469"/>
            </a:xfrm>
            <a:custGeom>
              <a:avLst/>
              <a:gdLst/>
              <a:ahLst/>
              <a:cxnLst/>
              <a:rect l="l" t="t" r="r" b="b"/>
              <a:pathLst>
                <a:path w="22145430" h="1368469">
                  <a:moveTo>
                    <a:pt x="0" y="0"/>
                  </a:moveTo>
                  <a:lnTo>
                    <a:pt x="22145430" y="0"/>
                  </a:lnTo>
                  <a:lnTo>
                    <a:pt x="22145430" y="1368469"/>
                  </a:lnTo>
                  <a:lnTo>
                    <a:pt x="0" y="1368469"/>
                  </a:lnTo>
                  <a:close/>
                </a:path>
              </a:pathLst>
            </a:custGeom>
            <a:blipFill>
              <a:blip r:embed="rId3">
                <a:alphaModFix amt="0"/>
              </a:blip>
              <a:stretch>
                <a:fillRect t="-247496" b="-283142"/>
              </a:stretch>
            </a:blipFill>
          </p:spPr>
          <p:txBody>
            <a:bodyPr/>
            <a:lstStyle/>
            <a:p>
              <a:endParaRPr lang="pt-BR"/>
            </a:p>
          </p:txBody>
        </p:sp>
        <p:sp>
          <p:nvSpPr>
            <p:cNvPr id="5" name="TextBox 5"/>
            <p:cNvSpPr txBox="1"/>
            <p:nvPr/>
          </p:nvSpPr>
          <p:spPr>
            <a:xfrm>
              <a:off x="0" y="38100"/>
              <a:ext cx="22145434" cy="1330372"/>
            </a:xfrm>
            <a:prstGeom prst="rect">
              <a:avLst/>
            </a:prstGeom>
          </p:spPr>
          <p:txBody>
            <a:bodyPr lIns="0" tIns="0" rIns="0" bIns="0" rtlCol="0" anchor="b"/>
            <a:lstStyle/>
            <a:p>
              <a:pPr algn="l">
                <a:lnSpc>
                  <a:spcPts val="5391"/>
                </a:lnSpc>
              </a:pPr>
              <a:r>
                <a:rPr lang="en-US" sz="4992" b="1" spc="-31">
                  <a:solidFill>
                    <a:srgbClr val="9840AC"/>
                  </a:solidFill>
                  <a:latin typeface="Arial Bold"/>
                  <a:ea typeface="Arial Bold"/>
                  <a:cs typeface="Arial Bold"/>
                  <a:sym typeface="Arial Bold"/>
                </a:rPr>
                <a:t>REFERÊNCIAS BIBLIOGRÁFICAS </a:t>
              </a:r>
            </a:p>
          </p:txBody>
        </p:sp>
      </p:grpSp>
      <p:sp>
        <p:nvSpPr>
          <p:cNvPr id="16" name="Espaço Reservado para Número de Slide 14">
            <a:extLst>
              <a:ext uri="{FF2B5EF4-FFF2-40B4-BE49-F238E27FC236}">
                <a16:creationId xmlns:a16="http://schemas.microsoft.com/office/drawing/2014/main" id="{3DF2AA5F-2E47-510D-F4B0-183D94F65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228600" y="9542908"/>
            <a:ext cx="2133600" cy="365125"/>
          </a:xfrm>
        </p:spPr>
        <p:txBody>
          <a:bodyPr/>
          <a:lstStyle/>
          <a:p>
            <a:pPr algn="l"/>
            <a:fld id="{B6F15528-21DE-4FAA-801E-634DDDAF4B2B}" type="slidenum">
              <a:rPr lang="en-US" sz="2400" b="1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pPr algn="l"/>
              <a:t>7</a:t>
            </a:fld>
            <a:endParaRPr lang="en-US" sz="2400" b="1" dirty="0">
              <a:solidFill>
                <a:schemeClr val="bg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172</Words>
  <Application>Microsoft Office PowerPoint</Application>
  <PresentationFormat>Personalizar</PresentationFormat>
  <Paragraphs>25</Paragraphs>
  <Slides>7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5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7</vt:i4>
      </vt:variant>
    </vt:vector>
  </HeadingPairs>
  <TitlesOfParts>
    <vt:vector size="13" baseType="lpstr">
      <vt:lpstr>Arial</vt:lpstr>
      <vt:lpstr>Calibri</vt:lpstr>
      <vt:lpstr>Aptos</vt:lpstr>
      <vt:lpstr>Calibri (MS)</vt:lpstr>
      <vt:lpstr>Arial Bold</vt:lpstr>
      <vt:lpstr>Office Theme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TEMPLATE APRESENTAÇÃO_SIMUTEC-CO</dc:title>
  <cp:lastModifiedBy>Cristiane Xavier</cp:lastModifiedBy>
  <cp:revision>2</cp:revision>
  <dcterms:created xsi:type="dcterms:W3CDTF">2006-08-16T00:00:00Z</dcterms:created>
  <dcterms:modified xsi:type="dcterms:W3CDTF">2026-09-24T13:42:04Z</dcterms:modified>
  <dc:identifier>DAHUDdu2XIg</dc:identifier>
</cp:coreProperties>
</file>